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veen c" initials="nc" lastIdx="1" clrIdx="0">
    <p:extLst>
      <p:ext uri="{19B8F6BF-5375-455C-9EA6-DF929625EA0E}">
        <p15:presenceInfo xmlns:p15="http://schemas.microsoft.com/office/powerpoint/2012/main" userId="53c9770353ae69e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52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049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8984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482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4633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0824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1480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939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865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40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4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36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292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572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6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456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502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udystuff.in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DBCE2-A622-4BD7-AC20-99CC41C0B7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645807"/>
            <a:ext cx="8915399" cy="170739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/>
              <a:t>Presentation on Shoot the Duck</a:t>
            </a:r>
            <a:endParaRPr lang="en-IN" b="1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2F2C5-137D-4D89-B86A-AB952826F3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57564" y="3429000"/>
            <a:ext cx="8915399" cy="2956866"/>
          </a:xfrm>
        </p:spPr>
        <p:txBody>
          <a:bodyPr>
            <a:normAutofit/>
          </a:bodyPr>
          <a:lstStyle/>
          <a:p>
            <a:endParaRPr lang="en-US" sz="2000" b="1" dirty="0"/>
          </a:p>
          <a:p>
            <a:r>
              <a:rPr lang="en-IN" sz="2000" b="1" dirty="0"/>
              <a:t>			</a:t>
            </a:r>
            <a:r>
              <a:rPr lang="en-IN" sz="2000" b="1" u="sng" dirty="0"/>
              <a:t>By</a:t>
            </a:r>
            <a:r>
              <a:rPr lang="en-IN" sz="2000" b="1" dirty="0"/>
              <a:t>:</a:t>
            </a:r>
          </a:p>
          <a:p>
            <a:r>
              <a:rPr lang="en-IN" sz="2000" b="1" dirty="0"/>
              <a:t>				</a:t>
            </a:r>
            <a:r>
              <a:rPr lang="en-IN" sz="2800" b="1" dirty="0" err="1">
                <a:solidFill>
                  <a:schemeClr val="accent1"/>
                </a:solidFill>
              </a:rPr>
              <a:t>R</a:t>
            </a:r>
            <a:r>
              <a:rPr lang="en-IN" sz="2000" b="1" dirty="0" err="1"/>
              <a:t>.</a:t>
            </a:r>
            <a:r>
              <a:rPr lang="en-IN" sz="2800" b="1" dirty="0" err="1">
                <a:solidFill>
                  <a:schemeClr val="accent1"/>
                </a:solidFill>
              </a:rPr>
              <a:t>PrithivRaj</a:t>
            </a:r>
            <a:r>
              <a:rPr lang="en-IN" sz="2000" b="1" dirty="0"/>
              <a:t> </a:t>
            </a:r>
          </a:p>
          <a:p>
            <a:r>
              <a:rPr lang="en-IN" sz="2000" b="1" dirty="0"/>
              <a:t>                          </a:t>
            </a:r>
            <a:r>
              <a:rPr lang="en-IN" sz="2800" b="1" dirty="0" err="1">
                <a:solidFill>
                  <a:schemeClr val="accent1"/>
                </a:solidFill>
              </a:rPr>
              <a:t>R</a:t>
            </a:r>
            <a:r>
              <a:rPr lang="en-IN" sz="2000" b="1" dirty="0" err="1"/>
              <a:t>.</a:t>
            </a:r>
            <a:r>
              <a:rPr lang="en-IN" sz="2800" b="1" dirty="0" err="1">
                <a:solidFill>
                  <a:schemeClr val="accent1"/>
                </a:solidFill>
              </a:rPr>
              <a:t>Tamizhselvan</a:t>
            </a:r>
            <a:endParaRPr lang="en-IN" sz="2000" b="1" dirty="0">
              <a:solidFill>
                <a:schemeClr val="accent1"/>
              </a:solidFill>
            </a:endParaRPr>
          </a:p>
          <a:p>
            <a:r>
              <a:rPr lang="en-IN" sz="2000" b="1" dirty="0">
                <a:solidFill>
                  <a:schemeClr val="accent1"/>
                </a:solidFill>
              </a:rPr>
              <a:t>                          </a:t>
            </a:r>
            <a:r>
              <a:rPr lang="en-IN" sz="2000" b="1" dirty="0" err="1">
                <a:solidFill>
                  <a:schemeClr val="accent1"/>
                </a:solidFill>
              </a:rPr>
              <a:t>K.</a:t>
            </a:r>
            <a:r>
              <a:rPr lang="en-IN" sz="2000" b="1" i="1" dirty="0" err="1">
                <a:solidFill>
                  <a:schemeClr val="accent1"/>
                </a:solidFill>
              </a:rPr>
              <a:t>Sri</a:t>
            </a:r>
            <a:r>
              <a:rPr lang="en-IN" sz="2000" b="1" dirty="0">
                <a:solidFill>
                  <a:schemeClr val="accent1"/>
                </a:solidFill>
              </a:rPr>
              <a:t> </a:t>
            </a:r>
            <a:r>
              <a:rPr lang="en-IN" sz="2000" b="1" i="1" dirty="0" err="1">
                <a:solidFill>
                  <a:schemeClr val="accent1"/>
                </a:solidFill>
              </a:rPr>
              <a:t>Kandhan</a:t>
            </a:r>
            <a:endParaRPr lang="en-IN" sz="20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712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FCC31-6FA0-4E3F-B4C1-78DC7919C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9700" y="680093"/>
            <a:ext cx="8911687" cy="1280890"/>
          </a:xfrm>
        </p:spPr>
        <p:txBody>
          <a:bodyPr/>
          <a:lstStyle/>
          <a:p>
            <a:r>
              <a:rPr lang="en-US" u="sng" dirty="0"/>
              <a:t>Decisions – The game is at its end :-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696BD-8989-4ED4-8925-BF7898DDA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5865" y="2516155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user has exhausted all his lives and the game has ended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total number of kills, shots taken and score can be viewed here.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A game over pop up has appeared on the screen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User can either click on spacebar to restart the game or ESC to exit it .</a:t>
            </a:r>
          </a:p>
          <a:p>
            <a:pPr marL="0" indent="0">
              <a:buNone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699493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AD02C-75F3-4B0F-B32B-33A6AD39B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394" y="372184"/>
            <a:ext cx="8911687" cy="1280890"/>
          </a:xfrm>
        </p:spPr>
        <p:txBody>
          <a:bodyPr/>
          <a:lstStyle/>
          <a:p>
            <a:r>
              <a:rPr lang="en-US" u="sng" dirty="0"/>
              <a:t>Coding :- 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20999-75BD-40A3-A7CC-73D7C4B4A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5585" y="1012629"/>
            <a:ext cx="6900021" cy="57613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private int </a:t>
            </a:r>
            <a:r>
              <a:rPr lang="en-US" dirty="0" err="1"/>
              <a:t>runawayDucks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*How many ducks leave the screen alive*</a:t>
            </a:r>
          </a:p>
          <a:p>
            <a:pPr marL="0" indent="0">
              <a:buNone/>
            </a:pPr>
            <a:r>
              <a:rPr lang="en-US" dirty="0"/>
              <a:t>private int </a:t>
            </a:r>
            <a:r>
              <a:rPr lang="en-US" dirty="0" err="1"/>
              <a:t>killedDucks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*How many ducks the player killed*</a:t>
            </a:r>
          </a:p>
          <a:p>
            <a:pPr marL="0" indent="0">
              <a:buNone/>
            </a:pPr>
            <a:r>
              <a:rPr lang="en-US" dirty="0"/>
              <a:t>private int score;</a:t>
            </a:r>
          </a:p>
          <a:p>
            <a:pPr marL="0" indent="0">
              <a:buNone/>
            </a:pPr>
            <a:r>
              <a:rPr lang="en-US" dirty="0"/>
              <a:t>*For each duck killed, the player gets points*</a:t>
            </a:r>
          </a:p>
          <a:p>
            <a:pPr marL="0" indent="0">
              <a:buNone/>
            </a:pPr>
            <a:r>
              <a:rPr lang="en-US" dirty="0"/>
              <a:t>private int shoots;</a:t>
            </a:r>
          </a:p>
          <a:p>
            <a:pPr marL="0" indent="0">
              <a:buNone/>
            </a:pPr>
            <a:r>
              <a:rPr lang="en-US" dirty="0"/>
              <a:t>*How  many times a player shoots*</a:t>
            </a:r>
          </a:p>
          <a:p>
            <a:pPr marL="0" indent="0">
              <a:buNone/>
            </a:pPr>
            <a:r>
              <a:rPr lang="en-US" dirty="0"/>
              <a:t>private </a:t>
            </a:r>
            <a:r>
              <a:rPr lang="en-US" dirty="0" err="1"/>
              <a:t>BufferedImage</a:t>
            </a:r>
            <a:r>
              <a:rPr lang="en-US" dirty="0"/>
              <a:t> </a:t>
            </a:r>
            <a:r>
              <a:rPr lang="en-US" dirty="0" err="1"/>
              <a:t>backgroundImg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*Games background image*</a:t>
            </a:r>
          </a:p>
          <a:p>
            <a:pPr marL="0" indent="0">
              <a:buNone/>
            </a:pPr>
            <a:r>
              <a:rPr lang="en-US" dirty="0"/>
              <a:t>private </a:t>
            </a:r>
            <a:r>
              <a:rPr lang="en-US" dirty="0" err="1"/>
              <a:t>BufferedImage</a:t>
            </a:r>
            <a:r>
              <a:rPr lang="en-US" dirty="0"/>
              <a:t> </a:t>
            </a:r>
            <a:r>
              <a:rPr lang="en-US" dirty="0" err="1"/>
              <a:t>duckImg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*Duck image*</a:t>
            </a:r>
          </a:p>
          <a:p>
            <a:pPr marL="0" indent="0">
              <a:buNone/>
            </a:pPr>
            <a:r>
              <a:rPr lang="en-US" dirty="0"/>
              <a:t>private </a:t>
            </a:r>
            <a:r>
              <a:rPr lang="en-US" dirty="0" err="1"/>
              <a:t>BufferedImage</a:t>
            </a:r>
            <a:r>
              <a:rPr lang="en-US" dirty="0"/>
              <a:t> </a:t>
            </a:r>
            <a:r>
              <a:rPr lang="en-US" dirty="0" err="1"/>
              <a:t>sightImg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*Shotgun sight image*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8175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3BD16-6CE4-4B53-B877-0C354678C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015" y="381514"/>
            <a:ext cx="8911687" cy="1280890"/>
          </a:xfrm>
        </p:spPr>
        <p:txBody>
          <a:bodyPr/>
          <a:lstStyle/>
          <a:p>
            <a:r>
              <a:rPr lang="en-US" u="sng" dirty="0"/>
              <a:t>Coding :- 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DFD7F-0002-4206-BC05-5E953F173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3525" y="1045542"/>
            <a:ext cx="6974666" cy="56823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public void </a:t>
            </a:r>
            <a:r>
              <a:rPr lang="en-US" dirty="0" err="1"/>
              <a:t>RestartGame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*Restart game- reset some variables*</a:t>
            </a:r>
          </a:p>
          <a:p>
            <a:pPr marL="0" indent="0">
              <a:buNone/>
            </a:pPr>
            <a:r>
              <a:rPr lang="en-US" dirty="0"/>
              <a:t>If(</a:t>
            </a:r>
            <a:r>
              <a:rPr lang="en-US" dirty="0" err="1"/>
              <a:t>runawayDucks</a:t>
            </a:r>
            <a:r>
              <a:rPr lang="en-US" dirty="0"/>
              <a:t>&gt;=200)</a:t>
            </a:r>
          </a:p>
          <a:p>
            <a:pPr marL="0" indent="0">
              <a:buNone/>
            </a:pPr>
            <a:r>
              <a:rPr lang="en-US" dirty="0" err="1"/>
              <a:t>Framework.gameState</a:t>
            </a:r>
            <a:r>
              <a:rPr lang="en-US" dirty="0"/>
              <a:t>=</a:t>
            </a:r>
            <a:r>
              <a:rPr lang="en-US" dirty="0" err="1"/>
              <a:t>Framework.GameState.GAMEOVER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*When 200 ducks runaway the game ends*</a:t>
            </a:r>
          </a:p>
          <a:p>
            <a:pPr marL="0" indent="0">
              <a:buNone/>
            </a:pPr>
            <a:r>
              <a:rPr lang="en-US" dirty="0"/>
              <a:t>public abstract void</a:t>
            </a:r>
          </a:p>
          <a:p>
            <a:pPr marL="0" indent="0">
              <a:buNone/>
            </a:pPr>
            <a:r>
              <a:rPr lang="en-US" dirty="0" err="1"/>
              <a:t>mousePressed</a:t>
            </a:r>
            <a:r>
              <a:rPr lang="en-US" dirty="0"/>
              <a:t>(</a:t>
            </a:r>
            <a:r>
              <a:rPr lang="en-US" dirty="0" err="1"/>
              <a:t>MouseEvent</a:t>
            </a:r>
            <a:r>
              <a:rPr lang="en-US" dirty="0"/>
              <a:t> e):</a:t>
            </a:r>
          </a:p>
          <a:p>
            <a:pPr marL="0" indent="0">
              <a:buNone/>
            </a:pPr>
            <a:r>
              <a:rPr lang="en-US" dirty="0"/>
              <a:t>*Mouse key is pressed* </a:t>
            </a:r>
          </a:p>
          <a:p>
            <a:pPr marL="0" indent="0">
              <a:buNone/>
            </a:pPr>
            <a:r>
              <a:rPr lang="en-US" dirty="0"/>
              <a:t>Public abstract void</a:t>
            </a:r>
          </a:p>
          <a:p>
            <a:pPr marL="0" indent="0">
              <a:buNone/>
            </a:pPr>
            <a:r>
              <a:rPr lang="en-US" dirty="0" err="1"/>
              <a:t>mouseReleased</a:t>
            </a:r>
            <a:r>
              <a:rPr lang="en-US" dirty="0"/>
              <a:t>(</a:t>
            </a:r>
            <a:r>
              <a:rPr lang="en-US" dirty="0" err="1"/>
              <a:t>MouseEvent</a:t>
            </a:r>
            <a:r>
              <a:rPr lang="en-US" dirty="0"/>
              <a:t> e):</a:t>
            </a:r>
          </a:p>
          <a:p>
            <a:pPr marL="0" indent="0">
              <a:buNone/>
            </a:pPr>
            <a:r>
              <a:rPr lang="en-US" dirty="0"/>
              <a:t>*Mouse key is released*</a:t>
            </a:r>
          </a:p>
          <a:p>
            <a:pPr marL="0" indent="0">
              <a:buNone/>
            </a:pPr>
            <a:r>
              <a:rPr lang="en-US" dirty="0"/>
              <a:t>public abstract void</a:t>
            </a:r>
          </a:p>
          <a:p>
            <a:pPr marL="0" indent="0">
              <a:buNone/>
            </a:pPr>
            <a:r>
              <a:rPr lang="en-US" dirty="0" err="1"/>
              <a:t>mouseClicked</a:t>
            </a:r>
            <a:r>
              <a:rPr lang="en-US" dirty="0"/>
              <a:t>(</a:t>
            </a:r>
            <a:r>
              <a:rPr lang="en-US" dirty="0" err="1"/>
              <a:t>MouseEvent</a:t>
            </a:r>
            <a:r>
              <a:rPr lang="en-US" dirty="0"/>
              <a:t> e)</a:t>
            </a:r>
          </a:p>
          <a:p>
            <a:pPr marL="0" indent="0">
              <a:buNone/>
            </a:pPr>
            <a:r>
              <a:rPr lang="en-US" dirty="0"/>
              <a:t>*when user shoots the duck components respond*</a:t>
            </a:r>
          </a:p>
        </p:txBody>
      </p:sp>
    </p:spTree>
    <p:extLst>
      <p:ext uri="{BB962C8B-B14F-4D97-AF65-F5344CB8AC3E}">
        <p14:creationId xmlns:p14="http://schemas.microsoft.com/office/powerpoint/2010/main" val="3492741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549E0-9A0F-4CC8-8ED4-5F3C7F9E5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337" y="633441"/>
            <a:ext cx="8911687" cy="1280890"/>
          </a:xfrm>
        </p:spPr>
        <p:txBody>
          <a:bodyPr/>
          <a:lstStyle/>
          <a:p>
            <a:r>
              <a:rPr lang="en-US" u="sng" dirty="0"/>
              <a:t>Output :-</a:t>
            </a:r>
            <a:endParaRPr lang="en-IN" u="sng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F7C1E2A-12EE-4FB7-B50A-CC1FFCC2F4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143126" y="1666874"/>
            <a:ext cx="4730750" cy="3076575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D774A9D-8464-4889-B622-BB9EB4998F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games logo pops up in this screen.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Instructions are shown on how to play the game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Spacebar can be used to start the game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ESC can be used to exit the game 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6083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4932-6ACC-48CB-8934-7AFCCE47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1708" y="654734"/>
            <a:ext cx="8911687" cy="1280890"/>
          </a:xfrm>
        </p:spPr>
        <p:txBody>
          <a:bodyPr/>
          <a:lstStyle/>
          <a:p>
            <a:r>
              <a:rPr lang="en-US" u="sng" dirty="0"/>
              <a:t>Output :-</a:t>
            </a:r>
            <a:endParaRPr lang="en-IN" u="sn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B22CD-8988-4F98-8C5F-018D01FD1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video_20200514_190238">
            <a:hlinkClick r:id="" action="ppaction://media"/>
            <a:extLst>
              <a:ext uri="{FF2B5EF4-FFF2-40B4-BE49-F238E27FC236}">
                <a16:creationId xmlns:a16="http://schemas.microsoft.com/office/drawing/2014/main" id="{8D56ED38-56FC-4323-A64F-70C2FDA28FEA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8171" y="2089967"/>
            <a:ext cx="5113176" cy="297691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8B80CB-6C6F-4A91-9FDB-B9981B7A5A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56966F-DB44-4E17-9F4F-6D8065C44B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166956" y="1668660"/>
            <a:ext cx="4338674" cy="398569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ducks appear from the right of the screen and swims towards the left end of the screen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Each duck shot gets awarded with 30 points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mouse can be moved to take shots at the ducks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Each shot taken is calculated under ‘shoots’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number of runaway ducks is calculated 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862858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5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BB6E7-ABEC-4EBD-8026-57027277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369" y="624110"/>
            <a:ext cx="8911687" cy="1280890"/>
          </a:xfrm>
        </p:spPr>
        <p:txBody>
          <a:bodyPr/>
          <a:lstStyle/>
          <a:p>
            <a:r>
              <a:rPr lang="en-US" u="sng" dirty="0"/>
              <a:t>Output :-</a:t>
            </a:r>
            <a:endParaRPr lang="en-IN" u="sng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8B46D63-9AEB-4CE0-BC60-3E842BE644A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20554" y="1905000"/>
            <a:ext cx="5172132" cy="3461656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4CF6AA-C48A-4137-847C-56E9533119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user has exhausted all his lives and the game has ended.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total number of kills, shots taken and score can be viewed here.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A game over pop up has appeared on the screen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User can either click on spacebar to restart the game or ESC to exit it .</a:t>
            </a:r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685145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8A842-DBFF-4D16-A732-7CD785B0A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047" y="642771"/>
            <a:ext cx="8911687" cy="1280890"/>
          </a:xfrm>
        </p:spPr>
        <p:txBody>
          <a:bodyPr/>
          <a:lstStyle/>
          <a:p>
            <a:r>
              <a:rPr lang="en-US" u="sng" dirty="0"/>
              <a:t>Conclusion :- 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92B94-0A1C-429C-AEF2-F55F7739B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273559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projects goals is to shoot the duck which is a real graphical UI game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The report gives details of the games rendering methods on the implementation on the game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The proposed algorithm is based on several screen sizes and different processing environments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By providing the appropriate speed we enhance the users interests .</a:t>
            </a:r>
          </a:p>
        </p:txBody>
      </p:sp>
    </p:spTree>
    <p:extLst>
      <p:ext uri="{BB962C8B-B14F-4D97-AF65-F5344CB8AC3E}">
        <p14:creationId xmlns:p14="http://schemas.microsoft.com/office/powerpoint/2010/main" val="3899465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D5FED-5B07-49E4-B4AF-A55304A07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056" y="642771"/>
            <a:ext cx="8911687" cy="1280890"/>
          </a:xfrm>
        </p:spPr>
        <p:txBody>
          <a:bodyPr/>
          <a:lstStyle/>
          <a:p>
            <a:r>
              <a:rPr lang="en-US" u="sng" dirty="0"/>
              <a:t>References :-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1F657-CE7E-4494-99FD-7093F9DF9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783" y="2329543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Wikipedia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hlinkClick r:id="rId2"/>
              </a:rPr>
              <a:t>www.StudyStuff.in</a:t>
            </a: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9428835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2B34-03CD-417C-B8DD-281EEF0C6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048" y="652102"/>
            <a:ext cx="8911687" cy="1280890"/>
          </a:xfrm>
        </p:spPr>
        <p:txBody>
          <a:bodyPr/>
          <a:lstStyle/>
          <a:p>
            <a:r>
              <a:rPr lang="en-US" u="sng" dirty="0"/>
              <a:t>Future Works :-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DCAB6-2B10-4460-8482-395B03836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5865" y="2329543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More game stages will be provided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Pause </a:t>
            </a:r>
            <a:r>
              <a:rPr lang="en-US" sz="2000" dirty="0" err="1"/>
              <a:t>opition</a:t>
            </a:r>
            <a:r>
              <a:rPr lang="en-US" sz="2000" dirty="0"/>
              <a:t> can be included into this software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Multi user facility can be included into this software 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306721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1731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0D33D-E772-4172-A88D-29975D40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6815" y="643565"/>
            <a:ext cx="8911687" cy="1280890"/>
          </a:xfrm>
        </p:spPr>
        <p:txBody>
          <a:bodyPr/>
          <a:lstStyle/>
          <a:p>
            <a:r>
              <a:rPr lang="en-US" u="sng" dirty="0"/>
              <a:t>Abstract :-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FE8A-2B94-4480-B688-2D95918F4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This game takes inspiration from the 1984 Nintendo game ”Duck Hunt”.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Shoot the duck is a shooter game in which the objective is to shoot as many moving targets as possible.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game is played from a first person perspective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player requires to move the mouse to aim and fire at as many ducks as possible.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ultimate goals of the player is to get as many ducks within the specified time.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points of total ducks escaped , shots fired and total ducks killed is displayed on the top left of the screen.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8810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C53E5-4DD6-428F-93AD-943C3266E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364" y="643565"/>
            <a:ext cx="8911687" cy="1280890"/>
          </a:xfrm>
        </p:spPr>
        <p:txBody>
          <a:bodyPr/>
          <a:lstStyle/>
          <a:p>
            <a:r>
              <a:rPr lang="en-US" u="sng" dirty="0"/>
              <a:t>Problem Statement :-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83115-D649-4F14-8455-72D9B78B9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5399" y="2804809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give the retro game a  little twist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Games provide an enjoyable experience to users and to even the coders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challenge to recreate a legendary game with improvements by us 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012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02BAC-0A87-4F3F-AABA-A4C42CDD9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2017" y="316994"/>
            <a:ext cx="8911687" cy="640445"/>
          </a:xfrm>
        </p:spPr>
        <p:txBody>
          <a:bodyPr/>
          <a:lstStyle/>
          <a:p>
            <a:r>
              <a:rPr lang="en-US" u="sng" dirty="0"/>
              <a:t>Introduction :-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BF605-5580-4F8A-998D-4C322D9FF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9881" y="1284010"/>
            <a:ext cx="8915400" cy="5508676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This game was originally invented and published by Nintendo Entertainment System in 1984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This game required a NES Zapper and a CRT television to shoot the ducks which appeared on the screen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“Shoot the Duck” doesn’t require any such mechanisms and can be controlled by our finger tips with the use of a mousepad or a mouse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Instead of the ducks appearing one at a time from the bottom of the screen a sequence of ducks arrive from the right and exit towards the left of the screen.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ultimate goal of the player is to get as many ducks before they escape from the left of the screen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“Shoot the Duck” has totally revamped the scoring system and the levelling up system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game has separate counters for total points scored , total shots fired and number of ducks that escaped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speed of the ducks passing the screen gradually increases as the time passes 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2680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C4E87-AA6B-47A3-8E66-14FB5F4FE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725" y="642771"/>
            <a:ext cx="8911687" cy="1280890"/>
          </a:xfrm>
        </p:spPr>
        <p:txBody>
          <a:bodyPr/>
          <a:lstStyle/>
          <a:p>
            <a:r>
              <a:rPr lang="en-US" u="sng" dirty="0"/>
              <a:t>Existing System :-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83D41-709B-4C65-B3FB-42D15EB4C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9840" y="2652211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gaming method and scoring systems are old and outdated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This game had to played in televisions which had CRT support , hence the accessibility for users was limited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This game required separate device such a NES Zapper which has to be bought separately at a high price .</a:t>
            </a:r>
          </a:p>
        </p:txBody>
      </p:sp>
    </p:spTree>
    <p:extLst>
      <p:ext uri="{BB962C8B-B14F-4D97-AF65-F5344CB8AC3E}">
        <p14:creationId xmlns:p14="http://schemas.microsoft.com/office/powerpoint/2010/main" val="2790822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E079F-3CB9-4BEC-94A0-96150F646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3717" y="689424"/>
            <a:ext cx="8911687" cy="1280890"/>
          </a:xfrm>
        </p:spPr>
        <p:txBody>
          <a:bodyPr/>
          <a:lstStyle/>
          <a:p>
            <a:r>
              <a:rPr lang="en-US" u="sng" dirty="0"/>
              <a:t>Proposed System :-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0CFDD-6B01-4A84-811C-6A485F1C9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0551" y="2702767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shooting accuracy has been improved a lot with simple gestures to play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“Shoot the Duck” can be played on personal computers , desktops etc ….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This game does not require any other extra devices for shooting such as NES Zapper and can be controlled with a mousepad or a mouse .  </a:t>
            </a:r>
          </a:p>
        </p:txBody>
      </p:sp>
    </p:spTree>
    <p:extLst>
      <p:ext uri="{BB962C8B-B14F-4D97-AF65-F5344CB8AC3E}">
        <p14:creationId xmlns:p14="http://schemas.microsoft.com/office/powerpoint/2010/main" val="3203898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94436-0094-4A62-BE09-C42EA3744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047" y="661431"/>
            <a:ext cx="8911687" cy="2681843"/>
          </a:xfrm>
        </p:spPr>
        <p:txBody>
          <a:bodyPr/>
          <a:lstStyle/>
          <a:p>
            <a:r>
              <a:rPr lang="en-US" u="sng" dirty="0"/>
              <a:t>Hardware Requirement :-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B63A5-E759-487C-B20C-3E8015246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9347" y="1540189"/>
            <a:ext cx="9302587" cy="465637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Pentium V processor or higher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1 Gb Ram (or above)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40 Gb HARDDISK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Mouse/Keyboard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0" indent="0">
              <a:buNone/>
            </a:pPr>
            <a:r>
              <a:rPr lang="en-US" sz="3600" u="sng" dirty="0"/>
              <a:t>Software Requirement :-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OS – Windows 7 or higher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err="1"/>
              <a:t>Jre</a:t>
            </a:r>
            <a:r>
              <a:rPr lang="en-US" sz="2000" dirty="0"/>
              <a:t> Environment 1.5 or higher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JDK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Notepad/</a:t>
            </a:r>
            <a:r>
              <a:rPr lang="en-US" sz="2000" dirty="0" err="1"/>
              <a:t>Netbeans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99853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D0521-B27E-4732-8E6A-C5D949A5C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4386" y="670763"/>
            <a:ext cx="8911687" cy="1280890"/>
          </a:xfrm>
        </p:spPr>
        <p:txBody>
          <a:bodyPr/>
          <a:lstStyle/>
          <a:p>
            <a:r>
              <a:rPr lang="en-US" u="sng" dirty="0"/>
              <a:t>Lobby – User decides whether to start the game or not :-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D7EDA-17BC-4443-9ED0-84600FDAB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5195" y="2637453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game’s logo is displayed in this screen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user has various options as to start the game or exit the game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User is given information on how to shoot the duck to score points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dirty="0"/>
              <a:t>User may also exit the game by clicking ESC or starting the game use the left	 mouse button .</a:t>
            </a:r>
          </a:p>
        </p:txBody>
      </p:sp>
    </p:spTree>
    <p:extLst>
      <p:ext uri="{BB962C8B-B14F-4D97-AF65-F5344CB8AC3E}">
        <p14:creationId xmlns:p14="http://schemas.microsoft.com/office/powerpoint/2010/main" val="3853048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923AE-61EF-4E04-B605-5D23ED6C2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394" y="652101"/>
            <a:ext cx="8911687" cy="1280890"/>
          </a:xfrm>
        </p:spPr>
        <p:txBody>
          <a:bodyPr/>
          <a:lstStyle/>
          <a:p>
            <a:r>
              <a:rPr lang="en-US" u="sng" dirty="0"/>
              <a:t>Gameplay – how the game can be played :-</a:t>
            </a:r>
            <a:endParaRPr lang="en-IN" u="sng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26A290-23E3-412C-9495-26D597808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7204" y="2348204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ducks appear from the right of the screen and swims towards the left end of the screen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Each duck shot gets awarded with 30 points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mouse can be moved to take shots at the ducks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Each shot taken is calculated under ‘shoots’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number of runaway ducks is calculated .</a:t>
            </a:r>
          </a:p>
        </p:txBody>
      </p:sp>
    </p:spTree>
    <p:extLst>
      <p:ext uri="{BB962C8B-B14F-4D97-AF65-F5344CB8AC3E}">
        <p14:creationId xmlns:p14="http://schemas.microsoft.com/office/powerpoint/2010/main" val="391987578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385</TotalTime>
  <Words>1105</Words>
  <Application>Microsoft Office PowerPoint</Application>
  <PresentationFormat>Widescreen</PresentationFormat>
  <Paragraphs>119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Century Gothic</vt:lpstr>
      <vt:lpstr>Times New Roman</vt:lpstr>
      <vt:lpstr>Wingdings</vt:lpstr>
      <vt:lpstr>Wingdings 3</vt:lpstr>
      <vt:lpstr>Wisp</vt:lpstr>
      <vt:lpstr>Presentation on Shoot the Duck</vt:lpstr>
      <vt:lpstr>Abstract :-</vt:lpstr>
      <vt:lpstr>Problem Statement :-</vt:lpstr>
      <vt:lpstr>Introduction :-</vt:lpstr>
      <vt:lpstr>Existing System :-</vt:lpstr>
      <vt:lpstr>Proposed System :-</vt:lpstr>
      <vt:lpstr>Hardware Requirement :-</vt:lpstr>
      <vt:lpstr>Lobby – User decides whether to start the game or not :-</vt:lpstr>
      <vt:lpstr>Gameplay – how the game can be played :-</vt:lpstr>
      <vt:lpstr>Decisions – The game is at its end :-</vt:lpstr>
      <vt:lpstr>Coding :- </vt:lpstr>
      <vt:lpstr>Coding :- </vt:lpstr>
      <vt:lpstr>Output :-</vt:lpstr>
      <vt:lpstr>Output :-</vt:lpstr>
      <vt:lpstr>Output :-</vt:lpstr>
      <vt:lpstr>Conclusion :- </vt:lpstr>
      <vt:lpstr>References :-</vt:lpstr>
      <vt:lpstr>Future Works :-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PRESENTATION ON SHOOT          THE DUCK</dc:title>
  <dc:creator>naveen</dc:creator>
  <cp:lastModifiedBy>RUTHIRA KOTTI</cp:lastModifiedBy>
  <cp:revision>63</cp:revision>
  <dcterms:created xsi:type="dcterms:W3CDTF">2020-05-13T11:52:02Z</dcterms:created>
  <dcterms:modified xsi:type="dcterms:W3CDTF">2021-03-16T10:38:11Z</dcterms:modified>
</cp:coreProperties>
</file>

<file path=docProps/thumbnail.jpeg>
</file>